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13/01/2019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Christ in you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1:24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29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CHRIST IN YOU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Paul’s suffering (24)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 is in prison yet he is still rejoicing, why?</a:t>
            </a:r>
          </a:p>
          <a:p>
            <a:r>
              <a:rPr lang="en-GB" sz="3200" b="1" dirty="0" smtClean="0">
                <a:latin typeface="+mj-lt"/>
              </a:rPr>
              <a:t>He expects that God’s servants will suffer in this world</a:t>
            </a:r>
          </a:p>
          <a:p>
            <a:r>
              <a:rPr lang="en-GB" sz="3200" b="1" dirty="0" smtClean="0">
                <a:latin typeface="+mj-lt"/>
              </a:rPr>
              <a:t>Suffering for being righteous</a:t>
            </a:r>
          </a:p>
          <a:p>
            <a:r>
              <a:rPr lang="en-GB" sz="3200" b="1" dirty="0" smtClean="0">
                <a:latin typeface="+mj-lt"/>
              </a:rPr>
              <a:t>Suffering because he follows Jesus</a:t>
            </a:r>
          </a:p>
          <a:p>
            <a:r>
              <a:rPr lang="en-GB" sz="3200" b="1" dirty="0" smtClean="0">
                <a:latin typeface="+mj-lt"/>
              </a:rPr>
              <a:t>Suffering for the sake of the gospel</a:t>
            </a:r>
          </a:p>
          <a:p>
            <a:r>
              <a:rPr lang="en-GB" sz="3200" b="1" dirty="0" smtClean="0">
                <a:latin typeface="+mj-lt"/>
              </a:rPr>
              <a:t>The same kind of sufferings that Jesus endured</a:t>
            </a:r>
          </a:p>
          <a:p>
            <a:r>
              <a:rPr lang="en-GB" sz="3200" b="1" dirty="0" smtClean="0">
                <a:latin typeface="+mj-lt"/>
              </a:rPr>
              <a:t>Suffering for the church, God’s Body on 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CHRIST IN YOU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Paul’s ministry (25)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God had called him on the road to Damascus</a:t>
            </a:r>
          </a:p>
          <a:p>
            <a:r>
              <a:rPr lang="en-GB" sz="3200" b="1" dirty="0" smtClean="0">
                <a:latin typeface="+mj-lt"/>
              </a:rPr>
              <a:t>His ministry was to present God’s word </a:t>
            </a:r>
          </a:p>
          <a:p>
            <a:r>
              <a:rPr lang="en-GB" sz="3200" b="1" dirty="0" smtClean="0">
                <a:latin typeface="+mj-lt"/>
              </a:rPr>
              <a:t>He </a:t>
            </a:r>
            <a:r>
              <a:rPr lang="en-GB" sz="3200" b="1" smtClean="0">
                <a:latin typeface="+mj-lt"/>
              </a:rPr>
              <a:t>was </a:t>
            </a:r>
            <a:r>
              <a:rPr lang="en-GB" sz="3200" b="1" smtClean="0">
                <a:latin typeface="+mj-lt"/>
              </a:rPr>
              <a:t>to serve </a:t>
            </a:r>
            <a:r>
              <a:rPr lang="en-GB" sz="3200" b="1" dirty="0" smtClean="0">
                <a:latin typeface="+mj-lt"/>
              </a:rPr>
              <a:t>the church through his teaching</a:t>
            </a:r>
          </a:p>
          <a:p>
            <a:r>
              <a:rPr lang="en-GB" sz="3200" b="1" dirty="0" smtClean="0">
                <a:latin typeface="+mj-lt"/>
              </a:rPr>
              <a:t>He was to teach on the “mystery” that had been revealed by God in Jesus</a:t>
            </a:r>
          </a:p>
          <a:p>
            <a:r>
              <a:rPr lang="en-GB" sz="3200" b="1" dirty="0" smtClean="0">
                <a:latin typeface="+mj-lt"/>
              </a:rPr>
              <a:t>Offering the gospel is a first step but the church needs to be built up through obedience to God’s Word</a:t>
            </a:r>
          </a:p>
          <a:p>
            <a:r>
              <a:rPr lang="en-GB" sz="3200" b="1" dirty="0" smtClean="0">
                <a:latin typeface="+mj-lt"/>
              </a:rPr>
              <a:t>The Lord wants His babes in the faith to be nourished and nurtured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CHRIST IN YOU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What is the mystery? (26 - 27)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What had been hidden from the Gentiles throughout the age was now being revealed to those whom God was saving (the saints)</a:t>
            </a:r>
          </a:p>
          <a:p>
            <a:r>
              <a:rPr lang="en-GB" sz="3200" b="1" dirty="0" smtClean="0">
                <a:latin typeface="+mj-lt"/>
              </a:rPr>
              <a:t>The apostles had the task to share the truth about the church and God’s intentions for it</a:t>
            </a:r>
          </a:p>
          <a:p>
            <a:r>
              <a:rPr lang="en-GB" sz="3200" b="1" dirty="0" smtClean="0">
                <a:latin typeface="+mj-lt"/>
              </a:rPr>
              <a:t>The church is the Body of Christ on earth</a:t>
            </a:r>
          </a:p>
          <a:p>
            <a:r>
              <a:rPr lang="en-GB" sz="3200" b="1" dirty="0" smtClean="0">
                <a:latin typeface="+mj-lt"/>
              </a:rPr>
              <a:t>All believers are part of this Body</a:t>
            </a:r>
          </a:p>
          <a:p>
            <a:r>
              <a:rPr lang="en-GB" sz="3200" b="1" dirty="0" smtClean="0">
                <a:latin typeface="+mj-lt"/>
              </a:rPr>
              <a:t>Jesus is the head of the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CHRIST IN YOU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What is the mystery? (26 - 27)</a:t>
            </a:r>
          </a:p>
          <a:p>
            <a:r>
              <a:rPr lang="en-GB" sz="3200" b="1" dirty="0" smtClean="0">
                <a:latin typeface="+mj-lt"/>
              </a:rPr>
              <a:t>Gentiles are welcome in the Body, not just Jews</a:t>
            </a:r>
          </a:p>
          <a:p>
            <a:r>
              <a:rPr lang="en-GB" sz="3200" b="1" dirty="0" smtClean="0">
                <a:latin typeface="+mj-lt"/>
              </a:rPr>
              <a:t>In the Old Testament there were hints that God would welcome repentant Gentiles, now that truth has been fully revealed</a:t>
            </a:r>
          </a:p>
          <a:p>
            <a:r>
              <a:rPr lang="en-GB" sz="3200" b="1" dirty="0" smtClean="0">
                <a:latin typeface="+mj-lt"/>
              </a:rPr>
              <a:t>God is forming one Body of Jews and Gentiles to be His people</a:t>
            </a:r>
          </a:p>
          <a:p>
            <a:r>
              <a:rPr lang="en-GB" sz="3200" b="1" dirty="0" smtClean="0">
                <a:latin typeface="+mj-lt"/>
              </a:rPr>
              <a:t>Jesus is not only the head of the Body but He also fills it, He fills each believer (indwells)</a:t>
            </a:r>
          </a:p>
          <a:p>
            <a:r>
              <a:rPr lang="en-GB" sz="3200" b="1" dirty="0" smtClean="0">
                <a:latin typeface="+mj-lt"/>
              </a:rPr>
              <a:t>This intimate relationship with God inspires us to believe that we will share in His glory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32538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CHRIST IN YOU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692331"/>
            <a:ext cx="8657112" cy="58628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Sharing the truth (28 - 29)</a:t>
            </a:r>
          </a:p>
          <a:p>
            <a:r>
              <a:rPr lang="en-GB" sz="3200" b="1" dirty="0" smtClean="0">
                <a:latin typeface="+mj-lt"/>
              </a:rPr>
              <a:t>Paul labours to ensure that as many as possible are taught the truth of what God has done</a:t>
            </a:r>
          </a:p>
          <a:p>
            <a:r>
              <a:rPr lang="en-GB" sz="3200" b="1" dirty="0" smtClean="0">
                <a:latin typeface="+mj-lt"/>
              </a:rPr>
              <a:t>This teaching includes warnings – Jesus’ claim on people’s lives is a serious matter</a:t>
            </a:r>
          </a:p>
          <a:p>
            <a:r>
              <a:rPr lang="en-GB" sz="3200" b="1" dirty="0" smtClean="0">
                <a:latin typeface="+mj-lt"/>
              </a:rPr>
              <a:t>The glorious truth has a flipside – the awful wrath of God upon those who are disobedient</a:t>
            </a:r>
          </a:p>
          <a:p>
            <a:r>
              <a:rPr lang="en-GB" sz="3200" b="1" dirty="0" smtClean="0">
                <a:latin typeface="+mj-lt"/>
              </a:rPr>
              <a:t>There is an urgency about sharing the truth of the gospel</a:t>
            </a:r>
          </a:p>
          <a:p>
            <a:r>
              <a:rPr lang="en-GB" sz="3200" b="1" dirty="0" smtClean="0">
                <a:latin typeface="+mj-lt"/>
              </a:rPr>
              <a:t>Just as a priest offered perfect sacrifices so Paul wants those who he has seen saved presented to God mature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CHRIST IN YOU 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There is an urgent need for the gospel to be proclaimed</a:t>
            </a:r>
          </a:p>
          <a:p>
            <a:r>
              <a:rPr lang="en-GB" sz="3200" b="1" dirty="0" smtClean="0"/>
              <a:t>The work of the gospel is not easy and never has been</a:t>
            </a:r>
          </a:p>
          <a:p>
            <a:r>
              <a:rPr lang="en-GB" sz="3200" b="1" dirty="0" smtClean="0"/>
              <a:t>The truth of the church as God’s Body on earth is vital</a:t>
            </a:r>
          </a:p>
          <a:p>
            <a:r>
              <a:rPr lang="en-GB" sz="3200" b="1" dirty="0" smtClean="0"/>
              <a:t>Believers are indwelt by Jesus through His Holy Spirit</a:t>
            </a:r>
          </a:p>
          <a:p>
            <a:r>
              <a:rPr lang="en-GB" sz="3200" b="1" dirty="0" smtClean="0"/>
              <a:t>We </a:t>
            </a:r>
            <a:r>
              <a:rPr lang="en-GB" sz="3200" b="1" smtClean="0"/>
              <a:t>must work </a:t>
            </a:r>
            <a:r>
              <a:rPr lang="en-GB" sz="3200" b="1" dirty="0" smtClean="0"/>
              <a:t>to become mature in faith enabled by Him</a:t>
            </a:r>
          </a:p>
          <a:p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</TotalTime>
  <Words>470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Christ in you</vt:lpstr>
      <vt:lpstr> CHRIST IN YOU</vt:lpstr>
      <vt:lpstr> CHRIST IN YOU</vt:lpstr>
      <vt:lpstr> CHRIST IN YOU</vt:lpstr>
      <vt:lpstr> CHRIST IN YOU</vt:lpstr>
      <vt:lpstr> CHRIST IN YOU</vt:lpstr>
      <vt:lpstr>CHRIST IN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61</cp:revision>
  <cp:lastPrinted>2018-10-29T13:10:57Z</cp:lastPrinted>
  <dcterms:created xsi:type="dcterms:W3CDTF">2006-10-06T13:54:24Z</dcterms:created>
  <dcterms:modified xsi:type="dcterms:W3CDTF">2019-01-13T08:18:01Z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