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handoutMasterIdLst>
    <p:handoutMasterId r:id="rId10"/>
  </p:handoutMasterIdLst>
  <p:sldIdLst>
    <p:sldId id="257" r:id="rId2"/>
    <p:sldId id="258" r:id="rId3"/>
    <p:sldId id="264" r:id="rId4"/>
    <p:sldId id="265" r:id="rId5"/>
    <p:sldId id="266" r:id="rId6"/>
    <p:sldId id="267" r:id="rId7"/>
    <p:sldId id="263" r:id="rId8"/>
  </p:sldIdLst>
  <p:sldSz cx="9144000" cy="6858000" type="screen4x3"/>
  <p:notesSz cx="6669088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59" autoAdjust="0"/>
    <p:restoredTop sz="86380" autoAdjust="0"/>
  </p:normalViewPr>
  <p:slideViewPr>
    <p:cSldViewPr snapToGrid="0">
      <p:cViewPr varScale="1">
        <p:scale>
          <a:sx n="73" d="100"/>
          <a:sy n="73" d="100"/>
        </p:scale>
        <p:origin x="-106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-2856" y="-102"/>
      </p:cViewPr>
      <p:guideLst>
        <p:guide orient="horz" pos="3127"/>
        <p:guide pos="210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86FB95-BDC5-4683-9450-F79212ECC3C2}" type="datetimeFigureOut">
              <a:rPr lang="en-GB" smtClean="0"/>
              <a:pPr/>
              <a:t>13/01/2019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220F60-7FA5-4013-AE5E-975425D633C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7607" y="0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909" y="4715153"/>
            <a:ext cx="533527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7607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EFD06E-DB92-4213-9246-53626C340789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EEB452-75AD-458F-AA01-FB846CE995F3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10DDCA-0889-4865-83CE-E55534C4CAE3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10DDCA-0889-4865-83CE-E55534C4CAE3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10DDCA-0889-4865-83CE-E55534C4CAE3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10DDCA-0889-4865-83CE-E55534C4CAE3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10DDCA-0889-4865-83CE-E55534C4CAE3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10DDCA-0889-4865-83CE-E55534C4CAE3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2F16-2E21-4256-A307-D59A997C608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1E2E4-13E1-4F38-8F49-B1F21CEA67B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AA2B8-CD2E-4112-B422-DD6C94C9C4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27AE5-393A-476F-AE6C-4C54F3EA157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5D1F2-3BDB-4D03-8851-FBE3F1EF6B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6DD33-2618-4895-9CCB-F32A30CE3A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5740D-34FE-472C-885B-CEC38B6D29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3A26-23E9-4B8C-BD65-093377457B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93680-0B82-40D1-8F34-7379A7C8F56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7DAC3-725F-4101-ACE5-DE654C4947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98E840B-E163-4B7E-A945-9C852F9BC47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ACACCD8-9C55-4BD2-A94B-D19EA23A70C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1472541"/>
            <a:ext cx="7772400" cy="2006929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Christ in you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5343896"/>
            <a:ext cx="6400800" cy="700644"/>
          </a:xfrm>
        </p:spPr>
        <p:txBody>
          <a:bodyPr>
            <a:noAutofit/>
          </a:bodyPr>
          <a:lstStyle/>
          <a:p>
            <a:r>
              <a:rPr lang="en-GB" sz="4000" b="1" dirty="0">
                <a:latin typeface="+mj-lt"/>
              </a:rPr>
              <a:t>Colossians </a:t>
            </a:r>
            <a:r>
              <a:rPr lang="en-GB" sz="4000" b="1" dirty="0" smtClean="0">
                <a:latin typeface="+mj-lt"/>
              </a:rPr>
              <a:t>1:24 </a:t>
            </a:r>
            <a:r>
              <a:rPr lang="en-GB" sz="4000" b="1" dirty="0">
                <a:latin typeface="+mj-lt"/>
              </a:rPr>
              <a:t>- </a:t>
            </a:r>
            <a:r>
              <a:rPr lang="en-GB" sz="4000" b="1" dirty="0" smtClean="0">
                <a:latin typeface="+mj-lt"/>
              </a:rPr>
              <a:t>29</a:t>
            </a:r>
            <a:endParaRPr lang="en-GB" sz="40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49383"/>
            <a:ext cx="8229600" cy="55814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200" b="1" dirty="0"/>
              <a:t/>
            </a:r>
            <a:br>
              <a:rPr lang="en-GB" sz="3200" b="1" dirty="0"/>
            </a:br>
            <a:r>
              <a:rPr lang="en-GB" sz="3200" b="1" dirty="0" smtClean="0"/>
              <a:t>CHRIST IN YOU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73132" y="950027"/>
            <a:ext cx="8657112" cy="56051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3200" b="1" dirty="0" smtClean="0">
                <a:latin typeface="+mj-lt"/>
              </a:rPr>
              <a:t>Paul’s suffering (24)</a:t>
            </a:r>
            <a:endParaRPr lang="en-GB" sz="3200" b="1" dirty="0">
              <a:latin typeface="+mj-lt"/>
            </a:endParaRPr>
          </a:p>
          <a:p>
            <a:r>
              <a:rPr lang="en-GB" sz="3200" b="1" dirty="0" smtClean="0">
                <a:latin typeface="+mj-lt"/>
              </a:rPr>
              <a:t>Paul is in prison yet he is still rejoicing, why?</a:t>
            </a:r>
          </a:p>
          <a:p>
            <a:r>
              <a:rPr lang="en-GB" sz="3200" b="1" dirty="0" smtClean="0">
                <a:latin typeface="+mj-lt"/>
              </a:rPr>
              <a:t>He expects that God’s servants will suffer in this world</a:t>
            </a:r>
          </a:p>
          <a:p>
            <a:r>
              <a:rPr lang="en-GB" sz="3200" b="1" dirty="0" smtClean="0">
                <a:latin typeface="+mj-lt"/>
              </a:rPr>
              <a:t>Suffering for being righteous</a:t>
            </a:r>
          </a:p>
          <a:p>
            <a:r>
              <a:rPr lang="en-GB" sz="3200" b="1" dirty="0" smtClean="0">
                <a:latin typeface="+mj-lt"/>
              </a:rPr>
              <a:t>Suffering because he follows Jesus</a:t>
            </a:r>
          </a:p>
          <a:p>
            <a:r>
              <a:rPr lang="en-GB" sz="3200" b="1" dirty="0" smtClean="0">
                <a:latin typeface="+mj-lt"/>
              </a:rPr>
              <a:t>Suffering for the sake of the gospel</a:t>
            </a:r>
          </a:p>
          <a:p>
            <a:r>
              <a:rPr lang="en-GB" sz="3200" b="1" dirty="0" smtClean="0">
                <a:latin typeface="+mj-lt"/>
              </a:rPr>
              <a:t>The same kind of sufferings that Jesus endured</a:t>
            </a:r>
          </a:p>
          <a:p>
            <a:r>
              <a:rPr lang="en-GB" sz="3200" b="1" dirty="0" smtClean="0">
                <a:latin typeface="+mj-lt"/>
              </a:rPr>
              <a:t>Suffering for the church, God’s Body on earth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49383"/>
            <a:ext cx="8229600" cy="55814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200" b="1" dirty="0"/>
              <a:t/>
            </a:r>
            <a:br>
              <a:rPr lang="en-GB" sz="3200" b="1" dirty="0"/>
            </a:br>
            <a:r>
              <a:rPr lang="en-GB" sz="3200" b="1" dirty="0" smtClean="0"/>
              <a:t>CHRIST IN YOU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73132" y="950027"/>
            <a:ext cx="8657112" cy="560515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GB" sz="3200" b="1" dirty="0" smtClean="0">
                <a:latin typeface="+mj-lt"/>
              </a:rPr>
              <a:t>Paul’s ministry (25)</a:t>
            </a:r>
            <a:endParaRPr lang="en-GB" sz="3200" b="1" dirty="0">
              <a:latin typeface="+mj-lt"/>
            </a:endParaRPr>
          </a:p>
          <a:p>
            <a:r>
              <a:rPr lang="en-GB" sz="3200" b="1" dirty="0" smtClean="0">
                <a:latin typeface="+mj-lt"/>
              </a:rPr>
              <a:t>God had called him on the road to Damascus</a:t>
            </a:r>
          </a:p>
          <a:p>
            <a:r>
              <a:rPr lang="en-GB" sz="3200" b="1" dirty="0" smtClean="0">
                <a:latin typeface="+mj-lt"/>
              </a:rPr>
              <a:t>His ministry was to present God’s word </a:t>
            </a:r>
          </a:p>
          <a:p>
            <a:r>
              <a:rPr lang="en-GB" sz="3200" b="1" dirty="0" smtClean="0">
                <a:latin typeface="+mj-lt"/>
              </a:rPr>
              <a:t>He </a:t>
            </a:r>
            <a:r>
              <a:rPr lang="en-GB" sz="3200" b="1" smtClean="0">
                <a:latin typeface="+mj-lt"/>
              </a:rPr>
              <a:t>was </a:t>
            </a:r>
            <a:r>
              <a:rPr lang="en-GB" sz="3200" b="1" smtClean="0">
                <a:latin typeface="+mj-lt"/>
              </a:rPr>
              <a:t>to serve </a:t>
            </a:r>
            <a:r>
              <a:rPr lang="en-GB" sz="3200" b="1" dirty="0" smtClean="0">
                <a:latin typeface="+mj-lt"/>
              </a:rPr>
              <a:t>the church through his teaching</a:t>
            </a:r>
          </a:p>
          <a:p>
            <a:r>
              <a:rPr lang="en-GB" sz="3200" b="1" dirty="0" smtClean="0">
                <a:latin typeface="+mj-lt"/>
              </a:rPr>
              <a:t>He was to teach on the “mystery” that had been revealed by God in Jesus</a:t>
            </a:r>
          </a:p>
          <a:p>
            <a:r>
              <a:rPr lang="en-GB" sz="3200" b="1" dirty="0" smtClean="0">
                <a:latin typeface="+mj-lt"/>
              </a:rPr>
              <a:t>Offering the gospel is a first step but the church needs to be built up through obedience to God’s Word</a:t>
            </a:r>
          </a:p>
          <a:p>
            <a:r>
              <a:rPr lang="en-GB" sz="3200" b="1" dirty="0" smtClean="0">
                <a:latin typeface="+mj-lt"/>
              </a:rPr>
              <a:t>The Lord wants His babes in the faith to be nourished and nurtured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49383"/>
            <a:ext cx="8229600" cy="55814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200" b="1" dirty="0"/>
              <a:t/>
            </a:r>
            <a:br>
              <a:rPr lang="en-GB" sz="3200" b="1" dirty="0"/>
            </a:br>
            <a:r>
              <a:rPr lang="en-GB" sz="3200" b="1" dirty="0" smtClean="0"/>
              <a:t>CHRIST IN YOU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73132" y="950027"/>
            <a:ext cx="8657112" cy="56051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3200" b="1" dirty="0" smtClean="0">
                <a:latin typeface="+mj-lt"/>
              </a:rPr>
              <a:t>What is the mystery? (26 - 27)</a:t>
            </a:r>
            <a:endParaRPr lang="en-GB" sz="3200" b="1" dirty="0">
              <a:latin typeface="+mj-lt"/>
            </a:endParaRPr>
          </a:p>
          <a:p>
            <a:r>
              <a:rPr lang="en-GB" sz="3200" b="1" dirty="0" smtClean="0">
                <a:latin typeface="+mj-lt"/>
              </a:rPr>
              <a:t>What had been hidden from the Gentiles throughout the age was now being revealed to those whom God was saving (the saints)</a:t>
            </a:r>
          </a:p>
          <a:p>
            <a:r>
              <a:rPr lang="en-GB" sz="3200" b="1" dirty="0" smtClean="0">
                <a:latin typeface="+mj-lt"/>
              </a:rPr>
              <a:t>The apostles had the task to share the truth about the church and God’s intentions for it</a:t>
            </a:r>
          </a:p>
          <a:p>
            <a:r>
              <a:rPr lang="en-GB" sz="3200" b="1" dirty="0" smtClean="0">
                <a:latin typeface="+mj-lt"/>
              </a:rPr>
              <a:t>The church is the Body of Christ on earth</a:t>
            </a:r>
          </a:p>
          <a:p>
            <a:r>
              <a:rPr lang="en-GB" sz="3200" b="1" dirty="0" smtClean="0">
                <a:latin typeface="+mj-lt"/>
              </a:rPr>
              <a:t>All believers are part of this Body</a:t>
            </a:r>
          </a:p>
          <a:p>
            <a:r>
              <a:rPr lang="en-GB" sz="3200" b="1" dirty="0" smtClean="0">
                <a:latin typeface="+mj-lt"/>
              </a:rPr>
              <a:t>Jesus is the head of the Body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49383"/>
            <a:ext cx="8229600" cy="55814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200" b="1" dirty="0"/>
              <a:t/>
            </a:r>
            <a:br>
              <a:rPr lang="en-GB" sz="3200" b="1" dirty="0"/>
            </a:br>
            <a:r>
              <a:rPr lang="en-GB" sz="3200" b="1" dirty="0" smtClean="0"/>
              <a:t>CHRIST IN YOU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73132" y="950027"/>
            <a:ext cx="8657112" cy="560515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GB" sz="3200" b="1" dirty="0" smtClean="0">
                <a:latin typeface="+mj-lt"/>
              </a:rPr>
              <a:t>What is the mystery? (26 - 27)</a:t>
            </a:r>
          </a:p>
          <a:p>
            <a:r>
              <a:rPr lang="en-GB" sz="3200" b="1" dirty="0" smtClean="0">
                <a:latin typeface="+mj-lt"/>
              </a:rPr>
              <a:t>Gentiles are welcome in the Body, not just Jews</a:t>
            </a:r>
          </a:p>
          <a:p>
            <a:r>
              <a:rPr lang="en-GB" sz="3200" b="1" dirty="0" smtClean="0">
                <a:latin typeface="+mj-lt"/>
              </a:rPr>
              <a:t>In the Old Testament there were hints that God would welcome repentant Gentiles, now that truth has been fully revealed</a:t>
            </a:r>
          </a:p>
          <a:p>
            <a:r>
              <a:rPr lang="en-GB" sz="3200" b="1" dirty="0" smtClean="0">
                <a:latin typeface="+mj-lt"/>
              </a:rPr>
              <a:t>God is forming one Body of Jews and Gentiles to be His people</a:t>
            </a:r>
          </a:p>
          <a:p>
            <a:r>
              <a:rPr lang="en-GB" sz="3200" b="1" dirty="0" smtClean="0">
                <a:latin typeface="+mj-lt"/>
              </a:rPr>
              <a:t>Jesus is not only the head of the Body but He also fills it, He fills each believer (indwells)</a:t>
            </a:r>
          </a:p>
          <a:p>
            <a:r>
              <a:rPr lang="en-GB" sz="3200" b="1" dirty="0" smtClean="0">
                <a:latin typeface="+mj-lt"/>
              </a:rPr>
              <a:t>This intimate relationship with God inspires us to believe that we will share in His glory</a:t>
            </a:r>
          </a:p>
          <a:p>
            <a:endParaRPr lang="en-GB" sz="3200" b="1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49383"/>
            <a:ext cx="8229600" cy="325383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200" b="1" dirty="0"/>
              <a:t/>
            </a:r>
            <a:br>
              <a:rPr lang="en-GB" sz="3200" b="1" dirty="0"/>
            </a:br>
            <a:r>
              <a:rPr lang="en-GB" sz="3200" b="1" dirty="0" smtClean="0"/>
              <a:t>CHRIST IN YOU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73132" y="692331"/>
            <a:ext cx="8657112" cy="5862848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GB" sz="3200" b="1" dirty="0" smtClean="0">
                <a:latin typeface="+mj-lt"/>
              </a:rPr>
              <a:t>Sharing the truth (28 - 29)</a:t>
            </a:r>
          </a:p>
          <a:p>
            <a:r>
              <a:rPr lang="en-GB" sz="3200" b="1" dirty="0" smtClean="0">
                <a:latin typeface="+mj-lt"/>
              </a:rPr>
              <a:t>Paul labours to ensure that as many as possible are taught the truth of what God has done</a:t>
            </a:r>
          </a:p>
          <a:p>
            <a:r>
              <a:rPr lang="en-GB" sz="3200" b="1" dirty="0" smtClean="0">
                <a:latin typeface="+mj-lt"/>
              </a:rPr>
              <a:t>This teaching includes warnings – Jesus’ claim on people’s lives is a serious matter</a:t>
            </a:r>
          </a:p>
          <a:p>
            <a:r>
              <a:rPr lang="en-GB" sz="3200" b="1" dirty="0" smtClean="0">
                <a:latin typeface="+mj-lt"/>
              </a:rPr>
              <a:t>The glorious truth has a flipside – the awful wrath of God upon those who are disobedient</a:t>
            </a:r>
          </a:p>
          <a:p>
            <a:r>
              <a:rPr lang="en-GB" sz="3200" b="1" dirty="0" smtClean="0">
                <a:latin typeface="+mj-lt"/>
              </a:rPr>
              <a:t>There is an urgency about sharing the truth of the gospel</a:t>
            </a:r>
          </a:p>
          <a:p>
            <a:r>
              <a:rPr lang="en-GB" sz="3200" b="1" dirty="0" smtClean="0">
                <a:latin typeface="+mj-lt"/>
              </a:rPr>
              <a:t>Just as a priest offered perfect sacrifices so Paul wants those who he has seen saved presented to God mature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73506"/>
          </a:xfrm>
        </p:spPr>
        <p:txBody>
          <a:bodyPr>
            <a:noAutofit/>
          </a:bodyPr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</a:rPr>
              <a:t>CHRIST IN YOU </a:t>
            </a:r>
            <a:endParaRPr lang="en-GB" sz="28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783771"/>
            <a:ext cx="8229600" cy="607422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2800" b="1" dirty="0">
                <a:latin typeface="+mj-lt"/>
              </a:rPr>
              <a:t>LESSONS FOR TODAY</a:t>
            </a:r>
            <a:endParaRPr lang="en-GB" sz="2800" dirty="0">
              <a:latin typeface="+mj-lt"/>
            </a:endParaRPr>
          </a:p>
          <a:p>
            <a:r>
              <a:rPr lang="en-GB" sz="3200" b="1" dirty="0" smtClean="0"/>
              <a:t>There is an urgent need for the gospel to be proclaimed</a:t>
            </a:r>
          </a:p>
          <a:p>
            <a:r>
              <a:rPr lang="en-GB" sz="3200" b="1" dirty="0" smtClean="0"/>
              <a:t>The work of the gospel is not easy and never has been</a:t>
            </a:r>
          </a:p>
          <a:p>
            <a:r>
              <a:rPr lang="en-GB" sz="3200" b="1" dirty="0" smtClean="0"/>
              <a:t>The truth of the church as God’s Body on earth is vital</a:t>
            </a:r>
          </a:p>
          <a:p>
            <a:r>
              <a:rPr lang="en-GB" sz="3200" b="1" dirty="0" smtClean="0"/>
              <a:t>Believers are indwelt by Jesus through His Holy Spirit</a:t>
            </a:r>
          </a:p>
          <a:p>
            <a:r>
              <a:rPr lang="en-GB" sz="3200" b="1" dirty="0" smtClean="0"/>
              <a:t>We </a:t>
            </a:r>
            <a:r>
              <a:rPr lang="en-GB" sz="3200" b="1" smtClean="0"/>
              <a:t>must work </a:t>
            </a:r>
            <a:r>
              <a:rPr lang="en-GB" sz="3200" b="1" dirty="0" smtClean="0"/>
              <a:t>to become mature in faith enabled by Him</a:t>
            </a:r>
          </a:p>
          <a:p>
            <a:endParaRPr lang="en-GB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508</TotalTime>
  <Words>470</Words>
  <Application>Microsoft Office PowerPoint</Application>
  <PresentationFormat>On-screen Show (4:3)</PresentationFormat>
  <Paragraphs>54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Christ in you</vt:lpstr>
      <vt:lpstr> CHRIST IN YOU</vt:lpstr>
      <vt:lpstr> CHRIST IN YOU</vt:lpstr>
      <vt:lpstr> CHRIST IN YOU</vt:lpstr>
      <vt:lpstr> CHRIST IN YOU</vt:lpstr>
      <vt:lpstr> CHRIST IN YOU</vt:lpstr>
      <vt:lpstr>CHRIST IN YOU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Chapman</dc:creator>
  <cp:lastModifiedBy>User</cp:lastModifiedBy>
  <cp:revision>61</cp:revision>
  <cp:lastPrinted>2018-10-29T13:10:57Z</cp:lastPrinted>
  <dcterms:created xsi:type="dcterms:W3CDTF">2006-10-06T13:54:24Z</dcterms:created>
  <dcterms:modified xsi:type="dcterms:W3CDTF">2019-01-13T08:18:01Z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TC011800021033</vt:lpwstr>
  </property>
</Properties>
</file>